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1" r:id="rId3"/>
    <p:sldId id="273" r:id="rId4"/>
    <p:sldId id="272" r:id="rId5"/>
    <p:sldId id="274" r:id="rId6"/>
    <p:sldId id="275" r:id="rId7"/>
    <p:sldId id="27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2.wmf"/><Relationship Id="rId5" Type="http://schemas.openxmlformats.org/officeDocument/2006/relationships/image" Target="../media/image9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A5A61-0A7D-40C1-BFF5-C5CFC0B408B5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5EE7D1-DA88-453D-B5AF-B2C570611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554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6296-E597-4F88-BF15-8217D922169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771D-2627-411D-AA33-279C4F7C1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72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6296-E597-4F88-BF15-8217D922169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771D-2627-411D-AA33-279C4F7C1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77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6296-E597-4F88-BF15-8217D922169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771D-2627-411D-AA33-279C4F7C1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196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6296-E597-4F88-BF15-8217D922169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771D-2627-411D-AA33-279C4F7C1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00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6296-E597-4F88-BF15-8217D922169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771D-2627-411D-AA33-279C4F7C1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75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6296-E597-4F88-BF15-8217D922169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771D-2627-411D-AA33-279C4F7C1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06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6296-E597-4F88-BF15-8217D922169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771D-2627-411D-AA33-279C4F7C1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3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6296-E597-4F88-BF15-8217D922169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771D-2627-411D-AA33-279C4F7C1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787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6296-E597-4F88-BF15-8217D922169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771D-2627-411D-AA33-279C4F7C1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54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6296-E597-4F88-BF15-8217D922169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771D-2627-411D-AA33-279C4F7C1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062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6296-E597-4F88-BF15-8217D922169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771D-2627-411D-AA33-279C4F7C1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35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86296-E597-4F88-BF15-8217D922169E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2771D-2627-411D-AA33-279C4F7C1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66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20.png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5.wmf"/><Relationship Id="rId18" Type="http://schemas.openxmlformats.org/officeDocument/2006/relationships/oleObject" Target="../embeddings/oleObject28.bin"/><Relationship Id="rId26" Type="http://schemas.openxmlformats.org/officeDocument/2006/relationships/oleObject" Target="../embeddings/oleObject33.bin"/><Relationship Id="rId3" Type="http://schemas.openxmlformats.org/officeDocument/2006/relationships/image" Target="../media/image20.png"/><Relationship Id="rId21" Type="http://schemas.openxmlformats.org/officeDocument/2006/relationships/image" Target="../media/image29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7.wmf"/><Relationship Id="rId25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7.bin"/><Relationship Id="rId20" Type="http://schemas.openxmlformats.org/officeDocument/2006/relationships/oleObject" Target="../embeddings/oleObject29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4.wmf"/><Relationship Id="rId24" Type="http://schemas.openxmlformats.org/officeDocument/2006/relationships/image" Target="../media/image30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23" Type="http://schemas.openxmlformats.org/officeDocument/2006/relationships/oleObject" Target="../embeddings/oleObject31.bin"/><Relationship Id="rId10" Type="http://schemas.openxmlformats.org/officeDocument/2006/relationships/oleObject" Target="../embeddings/oleObject24.bin"/><Relationship Id="rId19" Type="http://schemas.openxmlformats.org/officeDocument/2006/relationships/image" Target="../media/image28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0.bin"/><Relationship Id="rId27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1066800"/>
            <a:ext cx="9067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6. </a:t>
            </a:r>
            <a:r>
              <a:rPr lang="en-US" sz="6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6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6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6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6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6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endParaRPr lang="en-US" sz="6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83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23"/>
          <p:cNvSpPr>
            <a:spLocks noChangeShapeType="1"/>
          </p:cNvSpPr>
          <p:nvPr/>
        </p:nvSpPr>
        <p:spPr bwMode="auto">
          <a:xfrm flipH="1">
            <a:off x="5334000" y="1546408"/>
            <a:ext cx="335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Line 89"/>
          <p:cNvSpPr>
            <a:spLocks noChangeShapeType="1"/>
          </p:cNvSpPr>
          <p:nvPr/>
        </p:nvSpPr>
        <p:spPr bwMode="auto">
          <a:xfrm>
            <a:off x="5382491" y="2971800"/>
            <a:ext cx="335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6819900" y="533400"/>
            <a:ext cx="1447800" cy="2438400"/>
            <a:chOff x="4495800" y="1524000"/>
            <a:chExt cx="1447800" cy="2438400"/>
          </a:xfrm>
        </p:grpSpPr>
        <p:sp>
          <p:nvSpPr>
            <p:cNvPr id="6" name="AutoShape 86"/>
            <p:cNvSpPr>
              <a:spLocks noChangeArrowheads="1"/>
            </p:cNvSpPr>
            <p:nvPr/>
          </p:nvSpPr>
          <p:spPr bwMode="auto">
            <a:xfrm>
              <a:off x="4495800" y="1524000"/>
              <a:ext cx="1447800" cy="2438400"/>
            </a:xfrm>
            <a:prstGeom prst="rtTriangl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AutoShape 87"/>
            <p:cNvSpPr>
              <a:spLocks noChangeArrowheads="1"/>
            </p:cNvSpPr>
            <p:nvPr/>
          </p:nvSpPr>
          <p:spPr bwMode="auto">
            <a:xfrm>
              <a:off x="4800600" y="2514600"/>
              <a:ext cx="685800" cy="1143000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Line 94"/>
          <p:cNvSpPr>
            <a:spLocks noChangeShapeType="1"/>
          </p:cNvSpPr>
          <p:nvPr/>
        </p:nvSpPr>
        <p:spPr bwMode="auto">
          <a:xfrm>
            <a:off x="6781800" y="457200"/>
            <a:ext cx="0" cy="2514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Line 95"/>
          <p:cNvSpPr>
            <a:spLocks noChangeShapeType="1"/>
          </p:cNvSpPr>
          <p:nvPr/>
        </p:nvSpPr>
        <p:spPr bwMode="auto">
          <a:xfrm>
            <a:off x="6781800" y="2971800"/>
            <a:ext cx="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54291" y="926207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54291" y="313438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44591" y="3700790"/>
            <a:ext cx="22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0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4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4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endParaRPr lang="en-US" sz="34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12"/>
          <p:cNvSpPr>
            <a:spLocks noChangeArrowheads="1"/>
          </p:cNvSpPr>
          <p:nvPr/>
        </p:nvSpPr>
        <p:spPr bwMode="auto">
          <a:xfrm>
            <a:off x="6781800" y="2743200"/>
            <a:ext cx="228600" cy="228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12"/>
          <p:cNvSpPr>
            <a:spLocks noChangeArrowheads="1"/>
          </p:cNvSpPr>
          <p:nvPr/>
        </p:nvSpPr>
        <p:spPr bwMode="auto">
          <a:xfrm>
            <a:off x="6553200" y="1546408"/>
            <a:ext cx="228600" cy="228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600" y="4876800"/>
            <a:ext cx="8458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 đường thẳng phân biệt cùng vuông góc với một đường thẳng thứ ba thì chúng song song với nhau.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7967385"/>
              </p:ext>
            </p:extLst>
          </p:nvPr>
        </p:nvGraphicFramePr>
        <p:xfrm>
          <a:off x="609600" y="1622608"/>
          <a:ext cx="4572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3" imgW="457200" imgH="1244520" progId="Equation.DSMT4">
                  <p:embed/>
                </p:oleObj>
              </mc:Choice>
              <mc:Fallback>
                <p:oleObj name="Equation" r:id="rId3" imgW="457200" imgH="1244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9600" y="1622608"/>
                        <a:ext cx="457200" cy="1244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02325"/>
              </p:ext>
            </p:extLst>
          </p:nvPr>
        </p:nvGraphicFramePr>
        <p:xfrm>
          <a:off x="990600" y="1449427"/>
          <a:ext cx="952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5" imgW="952200" imgH="368280" progId="Equation.DSMT4">
                  <p:embed/>
                </p:oleObj>
              </mc:Choice>
              <mc:Fallback>
                <p:oleObj name="Equation" r:id="rId5" imgW="95220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90600" y="1449427"/>
                        <a:ext cx="9525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131170"/>
              </p:ext>
            </p:extLst>
          </p:nvPr>
        </p:nvGraphicFramePr>
        <p:xfrm>
          <a:off x="990600" y="2497282"/>
          <a:ext cx="93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7" imgW="939600" imgH="380880" progId="Equation.DSMT4">
                  <p:embed/>
                </p:oleObj>
              </mc:Choice>
              <mc:Fallback>
                <p:oleObj name="Equation" r:id="rId7" imgW="9396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90600" y="2497282"/>
                        <a:ext cx="9398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795263"/>
              </p:ext>
            </p:extLst>
          </p:nvPr>
        </p:nvGraphicFramePr>
        <p:xfrm>
          <a:off x="457200" y="3680008"/>
          <a:ext cx="457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9" imgW="457200" imgH="304560" progId="Equation.DSMT4">
                  <p:embed/>
                </p:oleObj>
              </mc:Choice>
              <mc:Fallback>
                <p:oleObj name="Equation" r:id="rId9" imgW="4572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7200" y="3680008"/>
                        <a:ext cx="4572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646656"/>
              </p:ext>
            </p:extLst>
          </p:nvPr>
        </p:nvGraphicFramePr>
        <p:xfrm>
          <a:off x="1066800" y="3657600"/>
          <a:ext cx="93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11" imgW="939600" imgH="380880" progId="Equation.DSMT4">
                  <p:embed/>
                </p:oleObj>
              </mc:Choice>
              <mc:Fallback>
                <p:oleObj name="Equation" r:id="rId11" imgW="9396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66800" y="3657600"/>
                        <a:ext cx="9398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2130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0 0.1888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10" grpId="0"/>
      <p:bldP spid="11" grpId="0"/>
      <p:bldP spid="12" grpId="0"/>
      <p:bldP spid="14" grpId="0"/>
      <p:bldP spid="15" grpId="0" animBg="1"/>
      <p:bldP spid="17" grpId="0" animBg="1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23"/>
          <p:cNvSpPr>
            <a:spLocks noChangeShapeType="1"/>
          </p:cNvSpPr>
          <p:nvPr/>
        </p:nvSpPr>
        <p:spPr bwMode="auto">
          <a:xfrm flipH="1">
            <a:off x="5334000" y="1546408"/>
            <a:ext cx="335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Line 89"/>
          <p:cNvSpPr>
            <a:spLocks noChangeShapeType="1"/>
          </p:cNvSpPr>
          <p:nvPr/>
        </p:nvSpPr>
        <p:spPr bwMode="auto">
          <a:xfrm>
            <a:off x="5382491" y="2971800"/>
            <a:ext cx="335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Line 94"/>
          <p:cNvSpPr>
            <a:spLocks noChangeShapeType="1"/>
          </p:cNvSpPr>
          <p:nvPr/>
        </p:nvSpPr>
        <p:spPr bwMode="auto">
          <a:xfrm>
            <a:off x="6781800" y="457200"/>
            <a:ext cx="0" cy="2514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Line 95"/>
          <p:cNvSpPr>
            <a:spLocks noChangeShapeType="1"/>
          </p:cNvSpPr>
          <p:nvPr/>
        </p:nvSpPr>
        <p:spPr bwMode="auto">
          <a:xfrm>
            <a:off x="6781800" y="2971800"/>
            <a:ext cx="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54291" y="926207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54291" y="313438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44591" y="3700790"/>
            <a:ext cx="22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5" name="Rectangle 112"/>
          <p:cNvSpPr>
            <a:spLocks noChangeArrowheads="1"/>
          </p:cNvSpPr>
          <p:nvPr/>
        </p:nvSpPr>
        <p:spPr bwMode="auto">
          <a:xfrm>
            <a:off x="6781800" y="2743200"/>
            <a:ext cx="228600" cy="2286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12"/>
          <p:cNvSpPr>
            <a:spLocks noChangeArrowheads="1"/>
          </p:cNvSpPr>
          <p:nvPr/>
        </p:nvSpPr>
        <p:spPr bwMode="auto">
          <a:xfrm>
            <a:off x="6553200" y="1546408"/>
            <a:ext cx="228600" cy="228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600" y="4648200"/>
            <a:ext cx="8610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alt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 đường thẳng</a:t>
            </a:r>
            <a:r>
              <a:rPr lang="en-US" alt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vuông góc với một trong hai đường thẳng</a:t>
            </a:r>
            <a:r>
              <a:rPr lang="en-US" alt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song song thì nó cũng vuông góc với đường thẳng kia.</a:t>
            </a:r>
          </a:p>
          <a:p>
            <a:pPr algn="just"/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999440"/>
              </p:ext>
            </p:extLst>
          </p:nvPr>
        </p:nvGraphicFramePr>
        <p:xfrm>
          <a:off x="609600" y="1622608"/>
          <a:ext cx="4572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3" imgW="457200" imgH="1244520" progId="Equation.DSMT4">
                  <p:embed/>
                </p:oleObj>
              </mc:Choice>
              <mc:Fallback>
                <p:oleObj name="Equation" r:id="rId3" imgW="457200" imgH="1244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9600" y="1622608"/>
                        <a:ext cx="457200" cy="1244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6942698"/>
              </p:ext>
            </p:extLst>
          </p:nvPr>
        </p:nvGraphicFramePr>
        <p:xfrm>
          <a:off x="996950" y="1443038"/>
          <a:ext cx="93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Equation" r:id="rId5" imgW="939600" imgH="380880" progId="Equation.DSMT4">
                  <p:embed/>
                </p:oleObj>
              </mc:Choice>
              <mc:Fallback>
                <p:oleObj name="Equation" r:id="rId5" imgW="9396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96950" y="1443038"/>
                        <a:ext cx="9398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378666"/>
              </p:ext>
            </p:extLst>
          </p:nvPr>
        </p:nvGraphicFramePr>
        <p:xfrm>
          <a:off x="984250" y="2503488"/>
          <a:ext cx="952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Equation" r:id="rId7" imgW="952200" imgH="368280" progId="Equation.DSMT4">
                  <p:embed/>
                </p:oleObj>
              </mc:Choice>
              <mc:Fallback>
                <p:oleObj name="Equation" r:id="rId7" imgW="95220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84250" y="2503488"/>
                        <a:ext cx="9525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8731154"/>
              </p:ext>
            </p:extLst>
          </p:nvPr>
        </p:nvGraphicFramePr>
        <p:xfrm>
          <a:off x="457200" y="3680008"/>
          <a:ext cx="457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9" imgW="457200" imgH="304560" progId="Equation.DSMT4">
                  <p:embed/>
                </p:oleObj>
              </mc:Choice>
              <mc:Fallback>
                <p:oleObj name="Equation" r:id="rId9" imgW="4572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7200" y="3680008"/>
                        <a:ext cx="4572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9437385"/>
              </p:ext>
            </p:extLst>
          </p:nvPr>
        </p:nvGraphicFramePr>
        <p:xfrm>
          <a:off x="1066800" y="3657600"/>
          <a:ext cx="93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11" imgW="939600" imgH="380880" progId="Equation.DSMT4">
                  <p:embed/>
                </p:oleObj>
              </mc:Choice>
              <mc:Fallback>
                <p:oleObj name="Equation" r:id="rId11" imgW="9396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66800" y="3657600"/>
                        <a:ext cx="9398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6811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27" y="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Ba </a:t>
            </a:r>
            <a:r>
              <a:rPr lang="en-US" sz="36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6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endParaRPr lang="en-US" sz="36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Line 39"/>
          <p:cNvSpPr>
            <a:spLocks noChangeShapeType="1"/>
          </p:cNvSpPr>
          <p:nvPr/>
        </p:nvSpPr>
        <p:spPr bwMode="auto">
          <a:xfrm>
            <a:off x="6096000" y="4495800"/>
            <a:ext cx="30480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5410200" y="660186"/>
            <a:ext cx="3474027" cy="2387814"/>
            <a:chOff x="5410200" y="660186"/>
            <a:chExt cx="3474027" cy="2387814"/>
          </a:xfrm>
        </p:grpSpPr>
        <p:sp>
          <p:nvSpPr>
            <p:cNvPr id="6" name="Line 39"/>
            <p:cNvSpPr>
              <a:spLocks noChangeShapeType="1"/>
            </p:cNvSpPr>
            <p:nvPr/>
          </p:nvSpPr>
          <p:spPr bwMode="auto">
            <a:xfrm>
              <a:off x="5410200" y="1371600"/>
              <a:ext cx="3048000" cy="0"/>
            </a:xfrm>
            <a:prstGeom prst="line">
              <a:avLst/>
            </a:prstGeom>
            <a:noFill/>
            <a:ln w="28575">
              <a:solidFill>
                <a:srgbClr val="720000">
                  <a:lumMod val="50000"/>
                </a:srgb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7" name="Line 39"/>
            <p:cNvSpPr>
              <a:spLocks noChangeShapeType="1"/>
            </p:cNvSpPr>
            <p:nvPr/>
          </p:nvSpPr>
          <p:spPr bwMode="auto">
            <a:xfrm>
              <a:off x="5410200" y="2209800"/>
              <a:ext cx="3048000" cy="0"/>
            </a:xfrm>
            <a:prstGeom prst="line">
              <a:avLst/>
            </a:prstGeom>
            <a:noFill/>
            <a:ln w="28575">
              <a:solidFill>
                <a:srgbClr val="720000">
                  <a:lumMod val="50000"/>
                </a:srgb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8" name="Line 39"/>
            <p:cNvSpPr>
              <a:spLocks noChangeShapeType="1"/>
            </p:cNvSpPr>
            <p:nvPr/>
          </p:nvSpPr>
          <p:spPr bwMode="auto">
            <a:xfrm>
              <a:off x="5410200" y="3048000"/>
              <a:ext cx="3048000" cy="0"/>
            </a:xfrm>
            <a:prstGeom prst="line">
              <a:avLst/>
            </a:prstGeom>
            <a:noFill/>
            <a:ln w="28575">
              <a:solidFill>
                <a:srgbClr val="720000">
                  <a:lumMod val="50000"/>
                </a:srgb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115300" y="660186"/>
              <a:ext cx="457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sz="3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122227" y="1519489"/>
              <a:ext cx="762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en-US" sz="3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167255" y="2401669"/>
              <a:ext cx="3879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en-US" sz="36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5527941"/>
              </p:ext>
            </p:extLst>
          </p:nvPr>
        </p:nvGraphicFramePr>
        <p:xfrm>
          <a:off x="457200" y="1306517"/>
          <a:ext cx="4572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Equation" r:id="rId3" imgW="457200" imgH="1244520" progId="Equation.DSMT4">
                  <p:embed/>
                </p:oleObj>
              </mc:Choice>
              <mc:Fallback>
                <p:oleObj name="Equation" r:id="rId3" imgW="457200" imgH="1244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1306517"/>
                        <a:ext cx="457200" cy="1244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573806"/>
              </p:ext>
            </p:extLst>
          </p:nvPr>
        </p:nvGraphicFramePr>
        <p:xfrm>
          <a:off x="920750" y="1181100"/>
          <a:ext cx="92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7" name="Equation" r:id="rId5" imgW="927000" imgH="380880" progId="Equation.DSMT4">
                  <p:embed/>
                </p:oleObj>
              </mc:Choice>
              <mc:Fallback>
                <p:oleObj name="Equation" r:id="rId5" imgW="9270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20750" y="1181100"/>
                        <a:ext cx="9271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971650"/>
              </p:ext>
            </p:extLst>
          </p:nvPr>
        </p:nvGraphicFramePr>
        <p:xfrm>
          <a:off x="850900" y="2211388"/>
          <a:ext cx="90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Equation" r:id="rId7" imgW="901440" imgH="380880" progId="Equation.DSMT4">
                  <p:embed/>
                </p:oleObj>
              </mc:Choice>
              <mc:Fallback>
                <p:oleObj name="Equation" r:id="rId7" imgW="90144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50900" y="2211388"/>
                        <a:ext cx="9017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810479"/>
              </p:ext>
            </p:extLst>
          </p:nvPr>
        </p:nvGraphicFramePr>
        <p:xfrm>
          <a:off x="304800" y="3075709"/>
          <a:ext cx="457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" name="Equation" r:id="rId9" imgW="457200" imgH="304560" progId="Equation.DSMT4">
                  <p:embed/>
                </p:oleObj>
              </mc:Choice>
              <mc:Fallback>
                <p:oleObj name="Equation" r:id="rId9" imgW="4572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4800" y="3075709"/>
                        <a:ext cx="4572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215457"/>
              </p:ext>
            </p:extLst>
          </p:nvPr>
        </p:nvGraphicFramePr>
        <p:xfrm>
          <a:off x="914400" y="3048000"/>
          <a:ext cx="160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0" name="Equation" r:id="rId11" imgW="1600200" imgH="380880" progId="Equation.DSMT4">
                  <p:embed/>
                </p:oleObj>
              </mc:Choice>
              <mc:Fallback>
                <p:oleObj name="Equation" r:id="rId11" imgW="16002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914400" y="3048000"/>
                        <a:ext cx="16002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04800" y="4191000"/>
            <a:ext cx="831272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alt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 đường thẳng phân biệt cùng song song với một đường thẳng thứ ba thì chúng song song với nhau.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643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4691" y="1524000"/>
                <a:ext cx="8763000" cy="50783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609600" indent="-609600" algn="just">
                  <a:defRPr/>
                </a:pP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so le trong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endParaRPr lang="en-US" alt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609600" indent="-609600" algn="just">
                  <a:defRPr/>
                </a:pPr>
                <a:endParaRPr lang="en-US" alt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609600" indent="-609600" algn="just">
                  <a:defRPr/>
                </a:pP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alt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đồng</a:t>
                </a: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alt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609600" indent="-609600" algn="just">
                  <a:defRPr/>
                </a:pPr>
                <a:endParaRPr lang="en-US" alt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609600" indent="-609600" algn="just">
                  <a:defRPr/>
                </a:pP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alt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trong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phía</a:t>
                </a: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alt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36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en-US" sz="36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180</m:t>
                        </m:r>
                      </m:e>
                      <m:sup>
                        <m:r>
                          <a:rPr lang="en-US" altLang="en-US" sz="36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alt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609600" indent="-609600" algn="just">
                  <a:defRPr/>
                </a:pPr>
                <a:endParaRPr lang="en-US" alt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609600" indent="-609600" algn="just">
                  <a:defRPr/>
                </a:pP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alt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vuông</a:t>
                </a:r>
                <a:r>
                  <a:rPr lang="en-US" alt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endParaRPr lang="en-US" alt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609600" indent="-609600" algn="just">
                  <a:defRPr/>
                </a:pPr>
                <a:endParaRPr 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609600" indent="-609600" algn="just">
                  <a:defRPr/>
                </a:pP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5.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song </a:t>
                </a:r>
                <a:r>
                  <a:rPr lang="en-US" sz="36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song</a:t>
                </a:r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691" y="1524000"/>
                <a:ext cx="8763000" cy="5078313"/>
              </a:xfrm>
              <a:prstGeom prst="rect">
                <a:avLst/>
              </a:prstGeom>
              <a:blipFill rotWithShape="1">
                <a:blip r:embed="rId2"/>
                <a:stretch>
                  <a:fillRect l="-2086" t="-1921" b="-3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002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pPr algn="l"/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36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636" y="969818"/>
            <a:ext cx="464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1: Cho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345" y="2856131"/>
            <a:ext cx="4627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minh m//n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299" y="3664708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: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681163"/>
              </p:ext>
            </p:extLst>
          </p:nvPr>
        </p:nvGraphicFramePr>
        <p:xfrm>
          <a:off x="457200" y="4495800"/>
          <a:ext cx="4572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3" imgW="457200" imgH="1244520" progId="Equation.DSMT4">
                  <p:embed/>
                </p:oleObj>
              </mc:Choice>
              <mc:Fallback>
                <p:oleObj name="Equation" r:id="rId3" imgW="457200" imgH="1244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4495800"/>
                        <a:ext cx="457200" cy="1244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3381480"/>
              </p:ext>
            </p:extLst>
          </p:nvPr>
        </p:nvGraphicFramePr>
        <p:xfrm>
          <a:off x="898236" y="4311039"/>
          <a:ext cx="1460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5" imgW="1460160" imgH="380880" progId="Equation.DSMT4">
                  <p:embed/>
                </p:oleObj>
              </mc:Choice>
              <mc:Fallback>
                <p:oleObj name="Equation" r:id="rId5" imgW="146016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98236" y="4311039"/>
                        <a:ext cx="14605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847727"/>
              </p:ext>
            </p:extLst>
          </p:nvPr>
        </p:nvGraphicFramePr>
        <p:xfrm>
          <a:off x="987136" y="5486400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7" imgW="1371600" imgH="380880" progId="Equation.DSMT4">
                  <p:embed/>
                </p:oleObj>
              </mc:Choice>
              <mc:Fallback>
                <p:oleObj name="Equation" r:id="rId7" imgW="13716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87136" y="5486400"/>
                        <a:ext cx="13716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416655"/>
              </p:ext>
            </p:extLst>
          </p:nvPr>
        </p:nvGraphicFramePr>
        <p:xfrm>
          <a:off x="304800" y="6248400"/>
          <a:ext cx="457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9" imgW="457200" imgH="304560" progId="Equation.DSMT4">
                  <p:embed/>
                </p:oleObj>
              </mc:Choice>
              <mc:Fallback>
                <p:oleObj name="Equation" r:id="rId9" imgW="45720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4800" y="6248400"/>
                        <a:ext cx="4572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145682"/>
              </p:ext>
            </p:extLst>
          </p:nvPr>
        </p:nvGraphicFramePr>
        <p:xfrm>
          <a:off x="863599" y="6248400"/>
          <a:ext cx="104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11" imgW="1041120" imgH="380880" progId="Equation.DSMT4">
                  <p:embed/>
                </p:oleObj>
              </mc:Choice>
              <mc:Fallback>
                <p:oleObj name="Equation" r:id="rId11" imgW="104112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63599" y="6248400"/>
                        <a:ext cx="10414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545" y="685800"/>
            <a:ext cx="4162425" cy="266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146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545" y="685800"/>
            <a:ext cx="4162425" cy="266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457200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ABD?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10400" y="2133600"/>
            <a:ext cx="121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4018" y="3029633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m//n,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7011405"/>
              </p:ext>
            </p:extLst>
          </p:nvPr>
        </p:nvGraphicFramePr>
        <p:xfrm>
          <a:off x="1803400" y="3752164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8" name="Equation" r:id="rId4" imgW="863280" imgH="533160" progId="Equation.DSMT4">
                  <p:embed/>
                </p:oleObj>
              </mc:Choice>
              <mc:Fallback>
                <p:oleObj name="Equation" r:id="rId4" imgW="86328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03400" y="3752164"/>
                        <a:ext cx="8636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722999"/>
              </p:ext>
            </p:extLst>
          </p:nvPr>
        </p:nvGraphicFramePr>
        <p:xfrm>
          <a:off x="263236" y="3756674"/>
          <a:ext cx="939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9" name="Equation" r:id="rId6" imgW="939600" imgH="520560" progId="Equation.DSMT4">
                  <p:embed/>
                </p:oleObj>
              </mc:Choice>
              <mc:Fallback>
                <p:oleObj name="Equation" r:id="rId6" imgW="939600" imgH="52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3236" y="3756674"/>
                        <a:ext cx="9398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0332846"/>
              </p:ext>
            </p:extLst>
          </p:nvPr>
        </p:nvGraphicFramePr>
        <p:xfrm>
          <a:off x="1371600" y="3898900"/>
          <a:ext cx="29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0" name="Equation" r:id="rId8" imgW="291960" imgH="291960" progId="Equation.DSMT4">
                  <p:embed/>
                </p:oleObj>
              </mc:Choice>
              <mc:Fallback>
                <p:oleObj name="Equation" r:id="rId8" imgW="29196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71600" y="3898900"/>
                        <a:ext cx="2921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025730"/>
              </p:ext>
            </p:extLst>
          </p:nvPr>
        </p:nvGraphicFramePr>
        <p:xfrm>
          <a:off x="2819400" y="3886200"/>
          <a:ext cx="1143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1" name="Equation" r:id="rId10" imgW="1143000" imgH="469800" progId="Equation.DSMT4">
                  <p:embed/>
                </p:oleObj>
              </mc:Choice>
              <mc:Fallback>
                <p:oleObj name="Equation" r:id="rId10" imgW="114300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819400" y="3886200"/>
                        <a:ext cx="11430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962400" y="3867834"/>
            <a:ext cx="46057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( 2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trong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194399"/>
              </p:ext>
            </p:extLst>
          </p:nvPr>
        </p:nvGraphicFramePr>
        <p:xfrm>
          <a:off x="249382" y="4493383"/>
          <a:ext cx="939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2" name="Equation" r:id="rId12" imgW="939600" imgH="520560" progId="Equation.DSMT4">
                  <p:embed/>
                </p:oleObj>
              </mc:Choice>
              <mc:Fallback>
                <p:oleObj name="Equation" r:id="rId12" imgW="939600" imgH="5205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82" y="4493383"/>
                        <a:ext cx="939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7560547"/>
              </p:ext>
            </p:extLst>
          </p:nvPr>
        </p:nvGraphicFramePr>
        <p:xfrm>
          <a:off x="1371600" y="4724400"/>
          <a:ext cx="29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3" name="Equation" r:id="rId14" imgW="291960" imgH="291960" progId="Equation.DSMT4">
                  <p:embed/>
                </p:oleObj>
              </mc:Choice>
              <mc:Fallback>
                <p:oleObj name="Equation" r:id="rId14" imgW="291960" imgH="291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724400"/>
                        <a:ext cx="29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413395"/>
              </p:ext>
            </p:extLst>
          </p:nvPr>
        </p:nvGraphicFramePr>
        <p:xfrm>
          <a:off x="1879600" y="4648200"/>
          <a:ext cx="78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4" name="Equation" r:id="rId16" imgW="787320" imgH="469800" progId="Equation.DSMT4">
                  <p:embed/>
                </p:oleObj>
              </mc:Choice>
              <mc:Fallback>
                <p:oleObj name="Equation" r:id="rId16" imgW="78732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879600" y="4648200"/>
                        <a:ext cx="7874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007914"/>
              </p:ext>
            </p:extLst>
          </p:nvPr>
        </p:nvGraphicFramePr>
        <p:xfrm>
          <a:off x="2930236" y="4648200"/>
          <a:ext cx="1143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5" name="Equation" r:id="rId18" imgW="1143000" imgH="469800" progId="Equation.DSMT4">
                  <p:embed/>
                </p:oleObj>
              </mc:Choice>
              <mc:Fallback>
                <p:oleObj name="Equation" r:id="rId18" imgW="1143000" imgH="4698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0236" y="4648200"/>
                        <a:ext cx="1143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137145"/>
              </p:ext>
            </p:extLst>
          </p:nvPr>
        </p:nvGraphicFramePr>
        <p:xfrm>
          <a:off x="2819400" y="5562600"/>
          <a:ext cx="279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6" name="Equation" r:id="rId20" imgW="279360" imgH="228600" progId="Equation.DSMT4">
                  <p:embed/>
                </p:oleObj>
              </mc:Choice>
              <mc:Fallback>
                <p:oleObj name="Equation" r:id="rId20" imgW="279360" imgH="228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562600"/>
                        <a:ext cx="279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4295628"/>
              </p:ext>
            </p:extLst>
          </p:nvPr>
        </p:nvGraphicFramePr>
        <p:xfrm>
          <a:off x="304800" y="5334000"/>
          <a:ext cx="939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" name="Equation" r:id="rId22" imgW="939392" imgH="520474" progId="Equation.DSMT4">
                  <p:embed/>
                </p:oleObj>
              </mc:Choice>
              <mc:Fallback>
                <p:oleObj name="Equation" r:id="rId22" imgW="939392" imgH="520474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334000"/>
                        <a:ext cx="939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3623216"/>
              </p:ext>
            </p:extLst>
          </p:nvPr>
        </p:nvGraphicFramePr>
        <p:xfrm>
          <a:off x="3200400" y="5410200"/>
          <a:ext cx="198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8" name="Equation" r:id="rId23" imgW="1981080" imgH="469800" progId="Equation.DSMT4">
                  <p:embed/>
                </p:oleObj>
              </mc:Choice>
              <mc:Fallback>
                <p:oleObj name="Equation" r:id="rId23" imgW="198108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200400" y="5410200"/>
                        <a:ext cx="19812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671418"/>
              </p:ext>
            </p:extLst>
          </p:nvPr>
        </p:nvGraphicFramePr>
        <p:xfrm>
          <a:off x="311727" y="6096000"/>
          <a:ext cx="939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9" name="Equation" r:id="rId25" imgW="939392" imgH="520474" progId="Equation.DSMT4">
                  <p:embed/>
                </p:oleObj>
              </mc:Choice>
              <mc:Fallback>
                <p:oleObj name="Equation" r:id="rId25" imgW="939392" imgH="520474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27" y="6096000"/>
                        <a:ext cx="939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2290971"/>
              </p:ext>
            </p:extLst>
          </p:nvPr>
        </p:nvGraphicFramePr>
        <p:xfrm>
          <a:off x="2819400" y="6096000"/>
          <a:ext cx="95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0" name="Equation" r:id="rId26" imgW="952200" imgH="469800" progId="Equation.DSMT4">
                  <p:embed/>
                </p:oleObj>
              </mc:Choice>
              <mc:Fallback>
                <p:oleObj name="Equation" r:id="rId26" imgW="95220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819400" y="6096000"/>
                        <a:ext cx="9525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5224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211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*Các phương pháp chứng minh hai đường thẳng song song:</vt:lpstr>
      <vt:lpstr>3. Củng cố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Trang</dc:creator>
  <cp:lastModifiedBy>Trang</cp:lastModifiedBy>
  <cp:revision>12</cp:revision>
  <dcterms:created xsi:type="dcterms:W3CDTF">2021-09-19T11:39:25Z</dcterms:created>
  <dcterms:modified xsi:type="dcterms:W3CDTF">2021-10-11T02:02:47Z</dcterms:modified>
</cp:coreProperties>
</file>